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2" r:id="rId6"/>
    <p:sldId id="265" r:id="rId7"/>
    <p:sldId id="271" r:id="rId8"/>
    <p:sldId id="268" r:id="rId9"/>
    <p:sldId id="272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74CE13C-66CF-194D-ABE4-8949727BB02B}">
          <p14:sldIdLst>
            <p14:sldId id="256"/>
            <p14:sldId id="257"/>
            <p14:sldId id="260"/>
            <p14:sldId id="261"/>
            <p14:sldId id="262"/>
            <p14:sldId id="265"/>
            <p14:sldId id="271"/>
            <p14:sldId id="268"/>
            <p14:sldId id="272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3"/>
    <p:restoredTop sz="96849"/>
  </p:normalViewPr>
  <p:slideViewPr>
    <p:cSldViewPr snapToGrid="0">
      <p:cViewPr>
        <p:scale>
          <a:sx n="66" d="100"/>
          <a:sy n="66" d="100"/>
        </p:scale>
        <p:origin x="1267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70727-1BA6-2249-B987-76E6802CD668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0790A-23C1-0F48-8E26-B9322B84F9A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3886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0790A-23C1-0F48-8E26-B9322B84F9A1}" type="slidenum">
              <a:rPr lang="en-BD" smtClean="0"/>
              <a:t>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765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0790A-23C1-0F48-8E26-B9322B84F9A1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4223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86438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6516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7804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23551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93338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39001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252523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85966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9963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47248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26816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4473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133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8969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6463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0221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6062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48FB6B-94AC-1B4E-8434-6CD763BCC0B3}" type="datetimeFigureOut">
              <a:rPr lang="en-BD" smtClean="0"/>
              <a:t>02/22/2025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BD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FEBAC4D-1AF9-7C46-B9C0-E9B97BEE4269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3177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233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F1E6-65FA-E489-FC68-1A1F75F32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341"/>
            <a:ext cx="9144000" cy="978636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RFID Flap Barrier Gate</a:t>
            </a:r>
            <a:endParaRPr lang="en-BD" b="1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A2387-2179-E082-3209-D2CF11C9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32603"/>
            <a:ext cx="9144000" cy="2973559"/>
          </a:xfrm>
        </p:spPr>
        <p:txBody>
          <a:bodyPr>
            <a:normAutofit/>
          </a:bodyPr>
          <a:lstStyle/>
          <a:p>
            <a:r>
              <a:rPr lang="en-BD" dirty="0">
                <a:solidFill>
                  <a:srgbClr val="00B050"/>
                </a:solidFill>
              </a:rPr>
              <a:t>Using ESP_32, </a:t>
            </a:r>
            <a:r>
              <a:rPr lang="en-US" dirty="0">
                <a:solidFill>
                  <a:srgbClr val="00B050"/>
                </a:solidFill>
              </a:rPr>
              <a:t>Servo motor, </a:t>
            </a:r>
            <a:r>
              <a:rPr lang="en-BD" dirty="0">
                <a:solidFill>
                  <a:srgbClr val="00B050"/>
                </a:solidFill>
              </a:rPr>
              <a:t>Oled display and </a:t>
            </a:r>
            <a:r>
              <a:rPr lang="en-GB" dirty="0">
                <a:solidFill>
                  <a:srgbClr val="00B050"/>
                </a:solidFill>
                <a:effectLst/>
                <a:latin typeface=".AppleSystemUIFont"/>
              </a:rPr>
              <a:t>Blynk Integration</a:t>
            </a:r>
          </a:p>
          <a:p>
            <a:endParaRPr lang="en-GB" dirty="0">
              <a:solidFill>
                <a:srgbClr val="00B050"/>
              </a:solidFill>
              <a:latin typeface=".AppleSystemUIFont"/>
            </a:endParaRPr>
          </a:p>
          <a:p>
            <a:endParaRPr lang="en-BD" dirty="0">
              <a:solidFill>
                <a:srgbClr val="00B050"/>
              </a:solidFill>
              <a:effectLst/>
              <a:latin typeface=".AppleSystemUIFont"/>
            </a:endParaRPr>
          </a:p>
          <a:p>
            <a:r>
              <a:rPr lang="en-US" dirty="0">
                <a:solidFill>
                  <a:srgbClr val="00B0F0"/>
                </a:solidFill>
                <a:latin typeface=".AppleSystemUIFont"/>
              </a:rPr>
              <a:t>      </a:t>
            </a:r>
            <a:r>
              <a:rPr lang="en-BD" dirty="0">
                <a:solidFill>
                  <a:srgbClr val="00B0F0"/>
                </a:solidFill>
                <a:latin typeface=".AppleSystemUIFont"/>
              </a:rPr>
              <a:t>Presenting By</a:t>
            </a:r>
          </a:p>
          <a:p>
            <a:r>
              <a:rPr lang="en-US" dirty="0">
                <a:solidFill>
                  <a:srgbClr val="00B0F0"/>
                </a:solidFill>
                <a:effectLst/>
                <a:latin typeface=".AppleSystemUIFont"/>
              </a:rPr>
              <a:t>Md Ismail Hossain </a:t>
            </a:r>
            <a:r>
              <a:rPr lang="en-BD" dirty="0">
                <a:solidFill>
                  <a:srgbClr val="00B0F0"/>
                </a:solidFill>
                <a:effectLst/>
                <a:latin typeface=".AppleSystemUIFont"/>
              </a:rPr>
              <a:t>(CSE)</a:t>
            </a:r>
          </a:p>
          <a:p>
            <a:r>
              <a:rPr lang="en-US" dirty="0">
                <a:solidFill>
                  <a:srgbClr val="00B0F0"/>
                </a:solidFill>
                <a:latin typeface=".AppleSystemUIFont"/>
              </a:rPr>
              <a:t>Tawhidul Islam </a:t>
            </a:r>
            <a:r>
              <a:rPr lang="en-BD" dirty="0">
                <a:solidFill>
                  <a:srgbClr val="00B0F0"/>
                </a:solidFill>
                <a:latin typeface=".AppleSystemUIFont"/>
              </a:rPr>
              <a:t>(</a:t>
            </a:r>
            <a:r>
              <a:rPr lang="en-US" dirty="0">
                <a:solidFill>
                  <a:srgbClr val="00B0F0"/>
                </a:solidFill>
                <a:latin typeface=".AppleSystemUIFont"/>
              </a:rPr>
              <a:t>CSE</a:t>
            </a:r>
            <a:r>
              <a:rPr lang="en-BD" dirty="0">
                <a:solidFill>
                  <a:srgbClr val="00B0F0"/>
                </a:solidFill>
                <a:latin typeface=".AppleSystemUIFont"/>
              </a:rPr>
              <a:t>)</a:t>
            </a:r>
            <a:endParaRPr lang="en-US" dirty="0">
              <a:solidFill>
                <a:srgbClr val="00B0F0"/>
              </a:solidFill>
              <a:latin typeface=".AppleSystemUIFont"/>
            </a:endParaRPr>
          </a:p>
          <a:p>
            <a:r>
              <a:rPr lang="en-US" dirty="0">
                <a:solidFill>
                  <a:srgbClr val="00B0F0"/>
                </a:solidFill>
                <a:latin typeface=".AppleSystemUIFont"/>
              </a:rPr>
              <a:t>Jannatul ferdaus(irs &amp; gis)</a:t>
            </a:r>
          </a:p>
          <a:p>
            <a:endParaRPr lang="en-GB" dirty="0">
              <a:solidFill>
                <a:srgbClr val="00B0F0"/>
              </a:solidFill>
              <a:effectLst/>
              <a:latin typeface=".AppleSystemUIFon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88A54-54A5-6F1A-0ECF-9569526AE4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78" b="7478"/>
          <a:stretch/>
        </p:blipFill>
        <p:spPr>
          <a:xfrm>
            <a:off x="6240966" y="3233854"/>
            <a:ext cx="5244790" cy="2973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26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24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826709-B745-39C1-D125-FF763D86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11" y="-301082"/>
            <a:ext cx="12998422" cy="7300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125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0841-268C-BB61-7E39-96296524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17911"/>
            <a:ext cx="9762089" cy="706964"/>
          </a:xfrm>
        </p:spPr>
        <p:txBody>
          <a:bodyPr>
            <a:normAutofit/>
          </a:bodyPr>
          <a:lstStyle/>
          <a:p>
            <a:pPr algn="ctr"/>
            <a:r>
              <a:rPr lang="en-BD" dirty="0"/>
              <a:t>Why </a:t>
            </a:r>
            <a:r>
              <a:rPr lang="en-US" dirty="0"/>
              <a:t>do we need flap barrier gate system?</a:t>
            </a: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005A-46E6-5700-BAFA-ABB52DB95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753846" cy="3584864"/>
          </a:xfrm>
        </p:spPr>
        <p:txBody>
          <a:bodyPr/>
          <a:lstStyle/>
          <a:p>
            <a:r>
              <a:rPr lang="en-US" dirty="0"/>
              <a:t>Ensures secure and authorized access.</a:t>
            </a:r>
          </a:p>
          <a:p>
            <a:r>
              <a:rPr lang="en-US" dirty="0"/>
              <a:t>Automates attendance with real-time logs.</a:t>
            </a:r>
          </a:p>
          <a:p>
            <a:r>
              <a:rPr lang="en-US" dirty="0"/>
              <a:t>Reduces costs and minimizes human errors</a:t>
            </a:r>
            <a:endParaRPr lang="en-B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EF7D4-3CE1-69D7-4A46-7E5EED03F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399" y="2608200"/>
            <a:ext cx="4660900" cy="3189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86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DEF4-CBCF-A977-7DE5-949B852F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System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2DF4C-007A-41A4-6A40-BD74FA5BD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Key Components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1. RFID Reader</a:t>
            </a:r>
          </a:p>
          <a:p>
            <a:r>
              <a:rPr lang="en-GB" dirty="0">
                <a:solidFill>
                  <a:srgbClr val="0E0E0E"/>
                </a:solidFill>
                <a:latin typeface=".AppleSystemUIFont"/>
              </a:rPr>
              <a:t>2.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ESP-32 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3. Servo Motor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4. OLED display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5. </a:t>
            </a:r>
            <a:r>
              <a:rPr lang="en-GB" dirty="0">
                <a:solidFill>
                  <a:srgbClr val="0E0E0E"/>
                </a:solidFill>
                <a:latin typeface=".AppleSystemUIFont"/>
              </a:rPr>
              <a:t>RFID Card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6.LED and Buzzer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F8F68-854B-9B3D-639D-5E534F7D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75" y="2496588"/>
            <a:ext cx="1959704" cy="11570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5F6A2-28D6-1177-2C40-124F15C2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606" y="1208765"/>
            <a:ext cx="2789470" cy="278947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BAF25-0DD1-0DDC-9F14-1FD64175B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295" y="4649520"/>
            <a:ext cx="2080477" cy="20804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2D9EC-402D-09BF-E1EB-0BC8A27E1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00" y="3841131"/>
            <a:ext cx="2904385" cy="290438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7C7023-0E42-4402-B23E-5373ABFB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239" y="4223386"/>
            <a:ext cx="2963781" cy="296378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3438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4D1E-88F2-F32B-1018-74D64D36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System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67734-08C3-1F5A-55F1-0395DF50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84" y="2468032"/>
            <a:ext cx="7451910" cy="3416300"/>
          </a:xfrm>
        </p:spPr>
        <p:txBody>
          <a:bodyPr/>
          <a:lstStyle/>
          <a:p>
            <a:r>
              <a:rPr lang="en-GB" b="1" dirty="0"/>
              <a:t>Card Scanning</a:t>
            </a:r>
            <a:r>
              <a:rPr lang="en-GB" dirty="0"/>
              <a:t> – RFID reader detects and verifies tags.</a:t>
            </a:r>
          </a:p>
          <a:p>
            <a:r>
              <a:rPr lang="en-GB" b="1" dirty="0"/>
              <a:t>Gate Control</a:t>
            </a:r>
            <a:r>
              <a:rPr lang="en-GB" dirty="0"/>
              <a:t> – Opens for valid cards, stays closed for invalid 				   ones.</a:t>
            </a:r>
          </a:p>
          <a:p>
            <a:r>
              <a:rPr lang="en-GB" b="1" dirty="0"/>
              <a:t>Data Logging</a:t>
            </a:r>
            <a:r>
              <a:rPr lang="en-GB" dirty="0"/>
              <a:t> – Entry/exit details stored in real-time.</a:t>
            </a:r>
          </a:p>
          <a:p>
            <a:r>
              <a:rPr lang="en-GB" b="1" dirty="0"/>
              <a:t>Alert Triggers</a:t>
            </a:r>
            <a:r>
              <a:rPr lang="en-GB" dirty="0"/>
              <a:t> – Unauthorized access generates alerts.</a:t>
            </a:r>
          </a:p>
          <a:p>
            <a:r>
              <a:rPr lang="en-GB" b="1" dirty="0"/>
              <a:t>Data Visualization</a:t>
            </a:r>
            <a:r>
              <a:rPr lang="en-GB" dirty="0"/>
              <a:t> – Admins monitor logs via a dashboard.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77C46-728D-691D-EE99-3EC7B6CC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2543310"/>
            <a:ext cx="4340993" cy="31260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94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70CB-6CEE-5778-EE4F-D587EF9D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0C4F-379E-878E-1A49-6D711BD57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78" y="2598820"/>
            <a:ext cx="7573517" cy="3409827"/>
          </a:xfrm>
        </p:spPr>
        <p:txBody>
          <a:bodyPr/>
          <a:lstStyle/>
          <a:p>
            <a:r>
              <a:rPr lang="en-US" b="1" dirty="0"/>
              <a:t>Hardware Setup:</a:t>
            </a:r>
            <a:r>
              <a:rPr lang="en-US" dirty="0"/>
              <a:t> </a:t>
            </a:r>
            <a:r>
              <a:rPr lang="en-US" sz="1600" dirty="0"/>
              <a:t>Connected </a:t>
            </a:r>
            <a:r>
              <a:rPr lang="en-US" sz="1600" b="1" dirty="0"/>
              <a:t>ESP-32</a:t>
            </a:r>
            <a:r>
              <a:rPr lang="en-US" sz="1600" dirty="0"/>
              <a:t>, RFID reader, Servo motor, LEDs, and buzzer.</a:t>
            </a:r>
          </a:p>
          <a:p>
            <a:r>
              <a:rPr lang="en-US" b="1" dirty="0"/>
              <a:t>RFID Integration:</a:t>
            </a:r>
            <a:r>
              <a:rPr lang="en-US" dirty="0"/>
              <a:t> </a:t>
            </a:r>
            <a:r>
              <a:rPr lang="en-US" sz="1600" dirty="0"/>
              <a:t>Programmed </a:t>
            </a:r>
            <a:r>
              <a:rPr lang="en-US" sz="1600" b="1" dirty="0"/>
              <a:t>ESP-32</a:t>
            </a:r>
            <a:r>
              <a:rPr lang="en-US" sz="1600" dirty="0"/>
              <a:t> to read RFID tags and send data.</a:t>
            </a:r>
          </a:p>
          <a:p>
            <a:r>
              <a:rPr lang="en-US" b="1" dirty="0"/>
              <a:t>Firebase Database</a:t>
            </a:r>
            <a:r>
              <a:rPr lang="en-US" sz="1600" b="1" dirty="0"/>
              <a:t>:</a:t>
            </a:r>
            <a:r>
              <a:rPr lang="en-US" sz="1600" dirty="0"/>
              <a:t> Stored user details, access logs, and real-time status.</a:t>
            </a:r>
          </a:p>
          <a:p>
            <a:r>
              <a:rPr lang="en-US" b="1" dirty="0" err="1"/>
              <a:t>Blynk</a:t>
            </a:r>
            <a:r>
              <a:rPr lang="en-US" b="1" dirty="0"/>
              <a:t> Dashboard:</a:t>
            </a:r>
            <a:r>
              <a:rPr lang="en-US" dirty="0"/>
              <a:t> </a:t>
            </a:r>
            <a:r>
              <a:rPr lang="en-US" sz="1600" dirty="0"/>
              <a:t>Designed a UI to monitor entry logs.</a:t>
            </a:r>
          </a:p>
          <a:p>
            <a:r>
              <a:rPr lang="en-US" b="1" dirty="0"/>
              <a:t>Gate Control Mechanism:</a:t>
            </a:r>
            <a:r>
              <a:rPr lang="en-US" dirty="0"/>
              <a:t> </a:t>
            </a:r>
            <a:r>
              <a:rPr lang="en-US" sz="1600" b="1" dirty="0"/>
              <a:t>ESP-32</a:t>
            </a:r>
            <a:r>
              <a:rPr lang="en-US" sz="1600" dirty="0"/>
              <a:t> processes </a:t>
            </a:r>
            <a:r>
              <a:rPr lang="en-US" sz="1600" b="1" dirty="0"/>
              <a:t>Servo Motor </a:t>
            </a:r>
            <a:r>
              <a:rPr lang="en-US" sz="1600" dirty="0"/>
              <a:t>to open/close the flap gate.</a:t>
            </a:r>
          </a:p>
          <a:p>
            <a:endParaRPr lang="en-BD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1FAB34-5EC2-4C96-AAAB-74F572FCEDE7}"/>
              </a:ext>
            </a:extLst>
          </p:cNvPr>
          <p:cNvSpPr/>
          <p:nvPr/>
        </p:nvSpPr>
        <p:spPr>
          <a:xfrm>
            <a:off x="8183819" y="2521820"/>
            <a:ext cx="3741882" cy="340982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7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DEA8-7EF2-A5F3-0508-49D77D19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Real-Life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F2B9B-CD8F-2C48-73B2-885BFA22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187067" cy="3633672"/>
          </a:xfrm>
        </p:spPr>
        <p:txBody>
          <a:bodyPr>
            <a:normAutofit fontScale="92500"/>
          </a:bodyPr>
          <a:lstStyle/>
          <a:p>
            <a:r>
              <a:rPr lang="en-GB" dirty="0"/>
              <a:t>Corporate Offices &amp; IT Parks.</a:t>
            </a:r>
          </a:p>
          <a:p>
            <a:r>
              <a:rPr lang="en-GB" dirty="0"/>
              <a:t>Libraries &amp; Educational Institutions.</a:t>
            </a:r>
          </a:p>
          <a:p>
            <a:r>
              <a:rPr lang="en-GB" dirty="0"/>
              <a:t>Metro Stations &amp; Public Transport.</a:t>
            </a:r>
          </a:p>
          <a:p>
            <a:r>
              <a:rPr lang="en-GB" dirty="0"/>
              <a:t>Airports &amp; Border Security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/>
              <a:t>Sports Arenas &amp; Event Venues.</a:t>
            </a:r>
          </a:p>
          <a:p>
            <a:r>
              <a:rPr lang="en-GB" dirty="0"/>
              <a:t>Government &amp; Military Facilities.</a:t>
            </a:r>
          </a:p>
          <a:p>
            <a:pPr marL="0" indent="0">
              <a:buNone/>
            </a:pPr>
            <a:endParaRPr lang="en-US" dirty="0">
              <a:solidFill>
                <a:srgbClr val="0E0E0E"/>
              </a:solidFill>
              <a:latin typeface=".AppleSystemUIFont"/>
            </a:endParaRPr>
          </a:p>
          <a:p>
            <a:pPr marL="0" indent="0">
              <a:buNone/>
            </a:pPr>
            <a:endParaRPr lang="en-US" dirty="0">
              <a:solidFill>
                <a:srgbClr val="0E0E0E"/>
              </a:solidFill>
              <a:latin typeface=".AppleSystemUIFont"/>
            </a:endParaRPr>
          </a:p>
          <a:p>
            <a:pPr marL="0" indent="0">
              <a:buNone/>
            </a:pPr>
            <a:r>
              <a:rPr lang="en-US" dirty="0"/>
              <a:t>And 101 Others…</a:t>
            </a:r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1D211-52CC-AA39-5E2E-189019A6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022" y="1967247"/>
            <a:ext cx="3325048" cy="227503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B8930-F21B-F3EC-4E1C-DED76E5D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535" y="4344636"/>
            <a:ext cx="3492500" cy="238960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8353FE-D594-2C63-61F1-BA672D4B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638" y="3385731"/>
            <a:ext cx="3367087" cy="230379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5009951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9FF6-6609-421E-8A31-3D8E5295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Snapshoots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306036-00FF-4BF1-AE47-1D8868883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445580" y="2551179"/>
            <a:ext cx="2634504" cy="197587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DE7DA-1BB3-4A9D-AAF5-BBBC17F2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574" y="4767689"/>
            <a:ext cx="2634504" cy="1975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2F19A-8ACC-459B-8663-C8E3C75C7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09" y="2551179"/>
            <a:ext cx="2891181" cy="2168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25AFAC-7567-4EB1-A513-AA056863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551" y="2945331"/>
            <a:ext cx="4023359" cy="333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E275-443F-7BDD-CA57-0B1C558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F704-7AC5-72EA-C0B8-7DBB3B987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738789" cy="34163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RFID Flap Barrier Gate</a:t>
            </a:r>
            <a:r>
              <a:rPr lang="en-US" dirty="0"/>
              <a:t> ensures </a:t>
            </a:r>
            <a:r>
              <a:rPr lang="en-US" b="1" dirty="0"/>
              <a:t>secure, automated, and efficient</a:t>
            </a:r>
            <a:r>
              <a:rPr lang="en-US" dirty="0"/>
              <a:t> access control.</a:t>
            </a:r>
          </a:p>
          <a:p>
            <a:r>
              <a:rPr lang="en-US" dirty="0"/>
              <a:t>Real-time </a:t>
            </a:r>
            <a:r>
              <a:rPr lang="en-US" b="1" dirty="0"/>
              <a:t>monitoring and alerts</a:t>
            </a:r>
            <a:r>
              <a:rPr lang="en-US" dirty="0"/>
              <a:t> improve security management.</a:t>
            </a:r>
          </a:p>
          <a:p>
            <a:r>
              <a:rPr lang="en-US" dirty="0"/>
              <a:t>Ready for </a:t>
            </a:r>
            <a:r>
              <a:rPr lang="en-US" b="1" dirty="0"/>
              <a:t>future upgrades</a:t>
            </a:r>
            <a:r>
              <a:rPr lang="en-US" dirty="0"/>
              <a:t> and new functionalities.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C2DB2-1AC1-ECDE-6190-AC5789B8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06" y="4477111"/>
            <a:ext cx="3814736" cy="215214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3C3C7-7841-DF7A-A2DF-8FD3AB2A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57" y="4332585"/>
            <a:ext cx="3814736" cy="26100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84AA52-4358-55E6-FB92-61572B9B1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095" y="1984099"/>
            <a:ext cx="3108565" cy="212691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5752861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053E-FFB6-4E87-99BD-BC3F7502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35107"/>
            <a:ext cx="8761413" cy="1317811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Ideas for Advanced Features &amp;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0D3F-1401-40A7-B4DB-96C818532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 Dual Authentication (RFID + Face Recognition)</a:t>
            </a:r>
            <a:br>
              <a:rPr lang="en-US" b="1" dirty="0"/>
            </a:br>
            <a:r>
              <a:rPr lang="en-US" b="1" dirty="0"/>
              <a:t>2. Access Logs with Mobile Notification</a:t>
            </a:r>
          </a:p>
          <a:p>
            <a:pPr>
              <a:buFont typeface="+mj-lt"/>
              <a:buAutoNum type="alphaLcPeriod"/>
            </a:pPr>
            <a:r>
              <a:rPr lang="en-US" dirty="0"/>
              <a:t>Send </a:t>
            </a:r>
            <a:r>
              <a:rPr lang="en-US" dirty="0">
                <a:solidFill>
                  <a:srgbClr val="FF0000"/>
                </a:solidFill>
              </a:rPr>
              <a:t>real-time Firebase notifications</a:t>
            </a:r>
            <a:r>
              <a:rPr lang="en-US" dirty="0"/>
              <a:t> to admin/teacher when a VIP (e.g., professor) enters</a:t>
            </a:r>
          </a:p>
          <a:p>
            <a:pPr>
              <a:buFont typeface="+mj-lt"/>
              <a:buAutoNum type="alphaLcPeriod"/>
            </a:pPr>
            <a:r>
              <a:rPr lang="en-US" dirty="0"/>
              <a:t>Allow users to check their </a:t>
            </a:r>
            <a:r>
              <a:rPr lang="en-US" dirty="0">
                <a:solidFill>
                  <a:srgbClr val="FF0000"/>
                </a:solidFill>
              </a:rPr>
              <a:t>entry/exit </a:t>
            </a:r>
            <a:r>
              <a:rPr lang="en-US" dirty="0"/>
              <a:t>logs via a </a:t>
            </a:r>
            <a:r>
              <a:rPr lang="en-US" dirty="0">
                <a:solidFill>
                  <a:srgbClr val="FF0000"/>
                </a:solidFill>
              </a:rPr>
              <a:t>mobile app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3. Time-Based Access Control</a:t>
            </a:r>
          </a:p>
          <a:p>
            <a:pPr>
              <a:buFont typeface="+mj-lt"/>
              <a:buAutoNum type="alphaLcPeriod"/>
            </a:pPr>
            <a:r>
              <a:rPr lang="en-US" dirty="0"/>
              <a:t>Restrict entry based on schedule (e.g., students can't enter after 10 PM).</a:t>
            </a:r>
          </a:p>
          <a:p>
            <a:pPr>
              <a:buFont typeface="+mj-lt"/>
              <a:buAutoNum type="alphaLcPeriod"/>
            </a:pPr>
            <a:r>
              <a:rPr lang="en-US" dirty="0"/>
              <a:t>Temporary Access Cards: Generate one-time-use RFID access for visitors.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3349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{F3C5E8CF-4B43-CB4C-8945-C7F5B587DB21}tf10001076</Template>
  <TotalTime>1528</TotalTime>
  <Words>393</Words>
  <Application>Microsoft Office PowerPoint</Application>
  <PresentationFormat>Widescreen</PresentationFormat>
  <Paragraphs>56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.AppleSystemUIFont</vt:lpstr>
      <vt:lpstr>Arial</vt:lpstr>
      <vt:lpstr>Calibri</vt:lpstr>
      <vt:lpstr>Century Gothic</vt:lpstr>
      <vt:lpstr>Times New Roman</vt:lpstr>
      <vt:lpstr>Wingdings 3</vt:lpstr>
      <vt:lpstr>Ion Boardroom</vt:lpstr>
      <vt:lpstr>RFID Flap Barrier Gate</vt:lpstr>
      <vt:lpstr>Why do we need flap barrier gate system?</vt:lpstr>
      <vt:lpstr>System Component</vt:lpstr>
      <vt:lpstr>System Workflow</vt:lpstr>
      <vt:lpstr>Implementation Steps</vt:lpstr>
      <vt:lpstr>Real-Life Applications</vt:lpstr>
      <vt:lpstr>Some Snapshoots</vt:lpstr>
      <vt:lpstr>Conclusion</vt:lpstr>
      <vt:lpstr>Some Ideas for Advanced Features &amp;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Management System</dc:title>
  <dc:creator>shakibrybmn@gmail.com</dc:creator>
  <cp:lastModifiedBy>ismail hossain</cp:lastModifiedBy>
  <cp:revision>15</cp:revision>
  <dcterms:created xsi:type="dcterms:W3CDTF">2025-01-10T14:20:45Z</dcterms:created>
  <dcterms:modified xsi:type="dcterms:W3CDTF">2025-02-22T01:51:59Z</dcterms:modified>
</cp:coreProperties>
</file>